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Calci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/Unit Converter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Milind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Hatkhamkar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Neha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Bandi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Kalpesh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Patil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							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900534" y="3717250"/>
            <a:ext cx="2724411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Divyesh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Marne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PS#99002456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EXTC</a:t>
            </a:r>
          </a:p>
          <a:p>
            <a:r>
              <a:rPr lang="en-US" b="1" dirty="0"/>
              <a:t>Critical thinking, Problem solving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357681" y="2006969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9" y="2061156"/>
            <a:ext cx="1094246" cy="1349311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6530372" y="2041144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/>
          </p:cNvPr>
          <p:cNvSpPr txBox="1"/>
          <p:nvPr/>
        </p:nvSpPr>
        <p:spPr>
          <a:xfrm>
            <a:off x="559063" y="2034062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: Rounded Corners 9">
            <a:extLst/>
          </p:cNvPr>
          <p:cNvSpPr/>
          <p:nvPr/>
        </p:nvSpPr>
        <p:spPr>
          <a:xfrm>
            <a:off x="5801069" y="3731414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Pavan Raj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PS#99002460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ECE</a:t>
            </a:r>
          </a:p>
          <a:p>
            <a:pPr algn="ctr"/>
            <a:r>
              <a:rPr lang="en-US" b="1" dirty="0"/>
              <a:t>Team player </a:t>
            </a:r>
          </a:p>
        </p:txBody>
      </p:sp>
      <p:sp>
        <p:nvSpPr>
          <p:cNvPr id="11" name="Rectangle: Rounded Corners 10">
            <a:extLst/>
          </p:cNvPr>
          <p:cNvSpPr/>
          <p:nvPr/>
        </p:nvSpPr>
        <p:spPr>
          <a:xfrm>
            <a:off x="229074" y="3731414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Shweta Melavane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PS#99002488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EXTC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Management, Teamwork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63" y="2034062"/>
            <a:ext cx="1042354" cy="13365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55" y="2098306"/>
            <a:ext cx="1047151" cy="13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5" name="screen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5213" y="666750"/>
            <a:ext cx="1933575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functions in the calculator can be added.</a:t>
            </a:r>
          </a:p>
          <a:p>
            <a:r>
              <a:rPr lang="en-US" dirty="0"/>
              <a:t>Can make scientific calculator. </a:t>
            </a:r>
          </a:p>
          <a:p>
            <a:r>
              <a:rPr lang="en-US" dirty="0"/>
              <a:t>More unit converters can be added.</a:t>
            </a:r>
          </a:p>
          <a:p>
            <a:r>
              <a:rPr lang="en-US" dirty="0"/>
              <a:t>Overall layout can be improved.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3f90b35a-c7f5-466e-bdce-aad1192bcad3"/>
    <ds:schemaRef ds:uri="http://purl.org/dc/terms/"/>
    <ds:schemaRef ds:uri="http://schemas.microsoft.com/office/infopath/2007/PartnerControls"/>
    <ds:schemaRef ds:uri="abad16e2-75b5-4d02-890c-30395bfef71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109</Words>
  <Application>Microsoft Office PowerPoint</Application>
  <PresentationFormat>On-screen Show (16:9)</PresentationFormat>
  <Paragraphs>26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Shweta Bala Melavane</cp:lastModifiedBy>
  <cp:revision>136</cp:revision>
  <dcterms:created xsi:type="dcterms:W3CDTF">2020-09-04T19:07:05Z</dcterms:created>
  <dcterms:modified xsi:type="dcterms:W3CDTF">2020-11-12T08:51:09Z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